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79" r:id="rId6"/>
    <p:sldId id="29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2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380" y="2360295"/>
            <a:ext cx="113271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热烈庆祝第35个教师节！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085" y="1285240"/>
            <a:ext cx="111474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教书育人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管理育人　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服务育人 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2027555"/>
            <a:ext cx="111474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坚持社会主义办学方向 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办好人民满意高等教育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085" y="1739900"/>
            <a:ext cx="111474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忠诚党的教育事业 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做学生良师益友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2152015"/>
            <a:ext cx="111474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百年大计，教育为本；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教育大计，教师为本。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1677670"/>
            <a:ext cx="111474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教育兴则国家兴 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教育强则国家强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759460"/>
            <a:ext cx="111474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四有教师标准</a:t>
            </a:r>
            <a:endParaRPr lang="zh-CN" altLang="en-US" sz="6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endParaRPr lang="zh-CN" altLang="en-US" sz="6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6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有理想信念</a:t>
            </a:r>
            <a:endParaRPr lang="zh-CN" altLang="en-US" sz="6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6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有道德情操</a:t>
            </a:r>
            <a:endParaRPr lang="zh-CN" altLang="en-US" sz="6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6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有扎实学识</a:t>
            </a:r>
            <a:endParaRPr lang="zh-CN" altLang="en-US" sz="6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6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有仁爱之心</a:t>
            </a:r>
            <a:endParaRPr lang="zh-CN" altLang="en-US" sz="6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4520" y="1685290"/>
            <a:ext cx="111474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尊重劳动 尊重知识 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尊重人才 尊重创造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2301875"/>
            <a:ext cx="111474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崇德修身 以德润才</a:t>
            </a:r>
            <a:endParaRPr lang="zh-CN" altLang="en-US" sz="8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1657350"/>
            <a:ext cx="111474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树木树人铸千秋大业 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爱国爱校献一片丹心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335" y="1863725"/>
            <a:ext cx="1140396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固本承源兴伟业  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提质创优谱华章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2433320"/>
            <a:ext cx="111474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老师，您好！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0" y="1589405"/>
            <a:ext cx="1145095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以德治教</a:t>
            </a:r>
            <a:endParaRPr lang="zh-CN" altLang="en-US" sz="8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以身立教 </a:t>
            </a:r>
            <a:endParaRPr lang="zh-CN" altLang="en-US" sz="8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塑造师德风范</a:t>
            </a:r>
            <a:endParaRPr lang="zh-CN" altLang="en-US" sz="8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695" y="637540"/>
            <a:ext cx="1145095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滨州学院教师职业道德规范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爱国守法，依法执教。   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爱岗敬业，恪尽职守。    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关爱学生，教书育人。   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为人师表，自尊自律。  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崇尚科学，严谨治学。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终身学习，与时俱进。 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上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250950"/>
            <a:ext cx="12171680" cy="4355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2421890"/>
            <a:ext cx="111474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老师，您好！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2433320"/>
            <a:ext cx="111474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老师，您好！</a:t>
            </a:r>
            <a:endParaRPr lang="zh-CN" altLang="en-US" sz="8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1821815"/>
            <a:ext cx="111474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庆祝新中国七十华诞 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弘扬新时代尊师风尚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195" y="2147570"/>
            <a:ext cx="118656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贯彻全国教育工作大会精神  </a:t>
            </a:r>
            <a:endParaRPr lang="zh-CN" altLang="en-US" sz="72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72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推动高等教育事业科学发展</a:t>
            </a:r>
            <a:endParaRPr lang="zh-CN" altLang="en-US" sz="72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1970" y="2180590"/>
            <a:ext cx="111474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教育报国守初心 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立德树人担使命</a:t>
            </a:r>
            <a:endParaRPr lang="zh-CN" altLang="en-US" sz="8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2010" y="944880"/>
            <a:ext cx="1050798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新时代高校教师职业行为十项准则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坚定政治方向  自觉爱国守法 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传播优秀文化  潜心教书育人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关心爱护学生  坚持言行雅正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遵守学术规范  秉持公平诚信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48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坚守廉洁自律  积极奉献社会</a:t>
            </a:r>
            <a:endParaRPr lang="zh-CN" altLang="en-US" sz="48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5270" y="1877060"/>
            <a:ext cx="116814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为党育人的初心不能忘　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8000" b="1">
                <a:solidFill>
                  <a:srgbClr val="FFFF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为国育才的立场不能改</a:t>
            </a:r>
            <a:endParaRPr lang="zh-CN" altLang="en-US" sz="8000" b="1">
              <a:solidFill>
                <a:srgbClr val="FFFF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WPS 演示</Application>
  <PresentationFormat>宽屏</PresentationFormat>
  <Paragraphs>75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华文中宋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泰山</cp:lastModifiedBy>
  <cp:revision>56</cp:revision>
  <dcterms:created xsi:type="dcterms:W3CDTF">2019-09-04T07:12:00Z</dcterms:created>
  <dcterms:modified xsi:type="dcterms:W3CDTF">2019-09-06T03:12:08Z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2052-11.3.0.8742</vt:lpwstr>
  </property>
</Properties>
</file>